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7BCF-08FB-E222-BDF8-AAA237A6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447D7-54D4-3569-39CF-5FF2BF4F5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59B07-F823-7058-C188-983774D9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C0C8A-26EF-5AF8-4F0F-16BAA0BD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36AA8-BF99-882A-2E70-D8FEC1333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60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AF119-8C88-4E6F-FFF1-D8B24D53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2D501-ED5F-3EC0-3CAC-F8986AB4C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493FC-A581-7B5A-437E-C1A4A1DD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BEAF0-955A-32C7-7F58-10F379A0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8254F-DB42-19AB-D81F-1B57FA85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64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1C8062-D740-04BB-3A4E-0282855D7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060252-E1A2-1FEE-D93C-3881D18AF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4F409-B362-8BB1-1E56-2D031141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1E6E3-93D2-225C-93D4-1F712B68E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ECFF6-CBC1-E737-C63D-DE541083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6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E2FBE-653F-1246-BCAD-3ED8B94D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4BD53-790A-7955-6F8B-17824BA4E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5F961-ED88-FF0E-38F7-33F24FA9E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D43DE-03AD-EF19-D0B8-2F80ADFF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761B0-9376-CC52-1139-0E93C79DB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38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781E-699A-3AB8-3165-AB54D1874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C75EB-95B0-D2B8-7468-C3B18E580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5B4CA-59B2-24FF-0A2C-1CBD6EC65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60D9F-F7CC-0D91-7776-4E946BA1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38C30-3A9F-018C-8A4B-91BD3DB48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56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AE12-468E-AA57-6A4E-642A72731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385C2-E4B2-DD1C-5923-1BBECA703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9B59F-092A-16CA-BD08-1E1E9B7B8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DC07C-7303-C1BE-4237-804F58ED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BF3FF-C1C0-8699-9D66-426ED356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656E6-65A7-F36E-2BA5-FA38311F6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11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55AB0-B554-FE2A-5FD8-0A913BDA9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B0DFC-4A7C-9FFE-4AC4-2F0CE7B0D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8AE26-B268-E2C4-2B31-134608E9F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1DC54-D0EE-7EFB-39AD-8E289A81B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82F831-05CC-43A3-786C-5CA117F78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550017-DB10-0373-FBA2-257AA691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F2F474-805D-7960-B1BD-EBF3CB1C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36A67-498D-1CCD-78FC-7EF4F679E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C98E-7E0F-97C5-A057-61DDB3906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3EAC8-2B52-2CC4-2B1D-D8456A9DB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59132-4387-7BA8-28EC-AC5CDB67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FCEAC-31D8-FAA5-BEC5-35E60A38C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00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1FA71-A5DA-DD0B-E805-CB2BEAC4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4ADCDA-8D7C-86FF-5466-5D632783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543B8-BD12-8D08-1E94-BE71BDCD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0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B78FE-3F88-B298-2DAD-4C4F9DD2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9786E-8B4A-9D9C-D875-9ED86578F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90DEA-E70F-DEA3-017C-B19F8C52D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21FD2-BA56-3536-5A18-F70D1CAE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81217-332F-09AC-FA1F-B5A0C4EC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DAFE6-8BA4-E535-52EC-2E063FBC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3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01D1B-D8A8-DF49-7635-BCA4F2B63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E96677-F5BA-BE00-A532-21DBE5B61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7C331-E8E4-E627-3BB3-69E398315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B76AF-B5CB-3E9A-2529-AC89E8EAA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25072-4984-153B-8687-52F31F2F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565FF-C5FF-9A23-4620-192716CB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0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8AD593-16E7-7271-B28C-91B6A44A0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E1CF5-DFF4-F121-6A05-17B19B7FA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A2338-841C-579D-88FF-7DCFA3CBD5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73C5F0-EE7C-499B-A23D-3D025CA75DC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89FFC-B89D-10D6-592E-47DC78D82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B29CD-1E2F-5DA5-6BFA-0B40527F1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1DAFF7-4BD0-48BD-A8DC-1B6BD92A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72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and purple text on a white background&#10;&#10;Description automatically generated">
            <a:extLst>
              <a:ext uri="{FF2B5EF4-FFF2-40B4-BE49-F238E27FC236}">
                <a16:creationId xmlns:a16="http://schemas.microsoft.com/office/drawing/2014/main" id="{AE2D7F92-A07F-04E7-943F-CE968E851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57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Grube (she/her)</dc:creator>
  <cp:lastModifiedBy>Kathy Grube (she/her)</cp:lastModifiedBy>
  <cp:revision>1</cp:revision>
  <dcterms:created xsi:type="dcterms:W3CDTF">2024-04-03T11:54:25Z</dcterms:created>
  <dcterms:modified xsi:type="dcterms:W3CDTF">2024-04-03T11:55:27Z</dcterms:modified>
</cp:coreProperties>
</file>