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1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47BCF-08FB-E222-BDF8-AAA237A6D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3447D7-54D4-3569-39CF-5FF2BF4F5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59B07-F823-7058-C188-983774D9A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C5F0-EE7C-499B-A23D-3D025CA75DC8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C0C8A-26EF-5AF8-4F0F-16BAA0BD6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536AA8-BF99-882A-2E70-D8FEC1333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DAFF7-4BD0-48BD-A8DC-1B6BD92A4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604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AF119-8C88-4E6F-FFF1-D8B24D533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62D501-ED5F-3EC0-3CAC-F8986AB4CD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8493FC-A581-7B5A-437E-C1A4A1DD8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C5F0-EE7C-499B-A23D-3D025CA75DC8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BEAF0-955A-32C7-7F58-10F379A02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58254F-DB42-19AB-D81F-1B57FA85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DAFF7-4BD0-48BD-A8DC-1B6BD92A4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64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1C8062-D740-04BB-3A4E-0282855D74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060252-E1A2-1FEE-D93C-3881D18AF9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64F409-B362-8BB1-1E56-2D031141A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C5F0-EE7C-499B-A23D-3D025CA75DC8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1E6E3-93D2-225C-93D4-1F712B68E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3ECFF6-CBC1-E737-C63D-DE5410836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DAFF7-4BD0-48BD-A8DC-1B6BD92A4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366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E2FBE-653F-1246-BCAD-3ED8B94D1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4BD53-790A-7955-6F8B-17824BA4E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35F961-ED88-FF0E-38F7-33F24FA9E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C5F0-EE7C-499B-A23D-3D025CA75DC8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D43DE-03AD-EF19-D0B8-2F80ADFFF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761B0-9376-CC52-1139-0E93C79DB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DAFF7-4BD0-48BD-A8DC-1B6BD92A4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389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A781E-699A-3AB8-3165-AB54D1874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C75EB-95B0-D2B8-7468-C3B18E580C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5B4CA-59B2-24FF-0A2C-1CBD6EC65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C5F0-EE7C-499B-A23D-3D025CA75DC8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060D9F-F7CC-0D91-7776-4E946BA13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38C30-3A9F-018C-8A4B-91BD3DB48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DAFF7-4BD0-48BD-A8DC-1B6BD92A4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562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6AE12-468E-AA57-6A4E-642A72731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385C2-E4B2-DD1C-5923-1BBECA7038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19B59F-092A-16CA-BD08-1E1E9B7B84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EDC07C-7303-C1BE-4237-804F58EDA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C5F0-EE7C-499B-A23D-3D025CA75DC8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DBF3FF-C1C0-8699-9D66-426ED356B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F656E6-65A7-F36E-2BA5-FA38311F6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DAFF7-4BD0-48BD-A8DC-1B6BD92A4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118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55AB0-B554-FE2A-5FD8-0A913BDA9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5B0DFC-4A7C-9FFE-4AC4-2F0CE7B0D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B8AE26-B268-E2C4-2B31-134608E9FF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01DC54-D0EE-7EFB-39AD-8E289A81B4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82F831-05CC-43A3-786C-5CA117F78A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550017-DB10-0373-FBA2-257AA6913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C5F0-EE7C-499B-A23D-3D025CA75DC8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F2F474-805D-7960-B1BD-EBF3CB1C5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B36A67-498D-1CCD-78FC-7EF4F679E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DAFF7-4BD0-48BD-A8DC-1B6BD92A4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80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6C98E-7E0F-97C5-A057-61DDB3906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F3EAC8-2B52-2CC4-2B1D-D8456A9DB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C5F0-EE7C-499B-A23D-3D025CA75DC8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359132-4387-7BA8-28EC-AC5CDB67A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5FCEAC-31D8-FAA5-BEC5-35E60A38C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DAFF7-4BD0-48BD-A8DC-1B6BD92A4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005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51FA71-A5DA-DD0B-E805-CB2BEAC47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C5F0-EE7C-499B-A23D-3D025CA75DC8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4ADCDA-8D7C-86FF-5466-5D632783A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D543B8-BD12-8D08-1E94-BE71BDCD5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DAFF7-4BD0-48BD-A8DC-1B6BD92A4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07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B78FE-3F88-B298-2DAD-4C4F9DD2C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9786E-8B4A-9D9C-D875-9ED86578F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C90DEA-E70F-DEA3-017C-B19F8C52D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521FD2-BA56-3536-5A18-F70D1CAE1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C5F0-EE7C-499B-A23D-3D025CA75DC8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C81217-332F-09AC-FA1F-B5A0C4ECF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9DAFE6-8BA4-E535-52EC-2E063FBC3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DAFF7-4BD0-48BD-A8DC-1B6BD92A4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37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01D1B-D8A8-DF49-7635-BCA4F2B63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E96677-F5BA-BE00-A532-21DBE5B61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57C331-E8E4-E627-3BB3-69E3983158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BB76AF-B5CB-3E9A-2529-AC89E8EAA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C5F0-EE7C-499B-A23D-3D025CA75DC8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125072-4984-153B-8687-52F31F2F3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1565FF-C5FF-9A23-4620-192716CB9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DAFF7-4BD0-48BD-A8DC-1B6BD92A4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60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8AD593-16E7-7271-B28C-91B6A44A0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7E1CF5-DFF4-F121-6A05-17B19B7FA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A2338-841C-579D-88FF-7DCFA3CBD5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73C5F0-EE7C-499B-A23D-3D025CA75DC8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89FFC-B89D-10D6-592E-47DC78D827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6B29CD-1E2F-5DA5-6BFA-0B40527F14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1DAFF7-4BD0-48BD-A8DC-1B6BD92A4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723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een and purple text on a white background&#10;&#10;Description automatically generated">
            <a:extLst>
              <a:ext uri="{FF2B5EF4-FFF2-40B4-BE49-F238E27FC236}">
                <a16:creationId xmlns:a16="http://schemas.microsoft.com/office/drawing/2014/main" id="{AE2D7F92-A07F-04E7-943F-CE968E8518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57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 Grube (she/her)</dc:creator>
  <cp:lastModifiedBy>Kathy Grube (she/her)</cp:lastModifiedBy>
  <cp:revision>1</cp:revision>
  <dcterms:created xsi:type="dcterms:W3CDTF">2024-04-03T11:54:25Z</dcterms:created>
  <dcterms:modified xsi:type="dcterms:W3CDTF">2024-04-03T11:55:27Z</dcterms:modified>
</cp:coreProperties>
</file>