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001" autoAdjust="0"/>
    <p:restoredTop sz="94660"/>
  </p:normalViewPr>
  <p:slideViewPr>
    <p:cSldViewPr snapToGrid="0">
      <p:cViewPr varScale="1">
        <p:scale>
          <a:sx n="72" d="100"/>
          <a:sy n="72" d="100"/>
        </p:scale>
        <p:origin x="58" y="40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22AC51-325D-43F0-A0C2-DC769DB445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D123FAE-C5FA-4DE3-9100-6FEF699C0F5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49BD147-EE33-4B2D-B72F-4DC6987070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1CCCBAC-CD33-4E25-8AB4-14ABE09D08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119FC7-09E9-49EC-84F0-242B75ACC2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311202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ED988D-CF27-4416-BC23-70F72EA383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F18CAA-EC9F-45C6-8DCC-21485761F4B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510CF99-C1B5-4095-821F-7C8DBB669E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4328A9A-E107-4B9B-8BED-D9F78A3497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8AA6AE-6908-44B1-937A-4E90B0C375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5302671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1DFEA8-C71A-430F-9C63-FF710C7AA6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174BCC8-7BA2-489C-A9A5-62A6FE2E09A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E1C1F77-F891-4A5D-9CDF-A894B7C8E9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EEEA560-4D9D-409D-BD28-7EA457D492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B374B5-9884-438F-B527-020E1BCA2D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864933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19CAC9-F8AD-413D-8202-24409B96C7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DBA8F53-A15D-4B5A-B403-E6BB27A51B9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7BC833E-4EE6-47AB-A239-EC4E9E12637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1F76FCC-BC75-49F5-B640-4DF4DC4D55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89D137C-463E-4727-805F-44451DB4F26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F5AFAC9-A760-413E-911B-A36D013385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9426881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7676DE-33DA-4D29-9EB1-D5E1F79195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6C7DF57-32C9-4F43-9042-4D81AD26BF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316D1E8-B7E4-42E8-B15F-2C9C5F65AEA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1C7D581-146B-4BE9-AB86-07527C137D5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358694A-20AA-490B-9980-53165612851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7E71500-0576-4956-A0A8-413554D252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7783AA4-A747-4966-92AD-767295B047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A3B33F5-5B0D-4367-9FF1-93D07BA2D5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9945438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FC121A-A209-4475-90FB-CD36C643FB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88F4CF5-09CC-43B6-BAE9-FD50A7CB58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E056A77-A83B-4419-911F-2AF3FD3913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0DB5CE8-6656-4898-A171-44037541DF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983989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78C09B0-068E-47C7-BE65-ABE6C10652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B861BBD-770C-4BEE-94E1-289B1599C6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948BC81-C0CF-408D-8F03-1B8F85082C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214280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89CE23-9D48-434B-96A7-D9198FE5AA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CFF36E-EB4B-43A9-A53F-563C3470927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B77F38F-63B8-4944-833E-0A292F4E993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99D1D24-3852-416A-85AC-EC84A71EF4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6580FAA-D063-4D0F-A5ED-033902FC4D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A3A3DF0-7F99-4D3A-9923-E44344D412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913194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C3F1DF-9268-4591-B6A2-2DDBB1BE7A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D1B893A-7290-4DAC-841C-CCD820D3423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113808D-04C7-4EE6-9BA5-DB3B6C22DA3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E6C5246-96E0-44C6-A5FE-F5CBA65E4EE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B9AA162-529C-4ED8-8949-DBC2A9F9F0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6E574DE-C86C-4446-98BA-F1955A5CE9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1385980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D5F97A-9E36-4724-BA10-6E28ABB139D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4960A8B-BD36-4E22-99EF-C9F4E89FE1E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3FF09AB-0176-4A52-A6DF-B6869EB8A0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DA52F5D-05B0-48C3-9A51-C1286DD9F70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C213957-BB09-40D0-8120-3A1A1D28A6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441846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6F1092D-0D7D-47D7-B852-C4585DDCD20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AC08C4E-F9F4-4AD8-A6F1-4D8238128B2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C22F30-EB7F-4DA2-BDF5-F76E3171E5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0C21E0-58F9-4C4E-9107-685F6BC4DB1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CB7324-31DC-47CC-BA47-6A8A070F08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473104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4801E1E-F520-47E3-AD4C-C7AC36895D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7E69139-9F11-4FCB-8954-D13B43CE8E5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AE5161-AFE2-48B3-B8C9-B59EF3A19F8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602179F-2EC3-49A6-820D-08CA55200EEA}" type="datetimeFigureOut">
              <a:rPr lang="en-GB" smtClean="0"/>
              <a:t>03/05/2022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E181D4E-776A-42D8-ADE1-9D6C41D440D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1393C9D-45CC-42BF-8AC9-0AF2CE0E56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FEDFAA-1D50-40FD-8CBD-2F13866EEA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399961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992F9F-0F7E-4F28-9596-B7701ECE809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2AE3226-71C3-4124-8742-AE2654CFF62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5" name="Picture 4" descr="Diagram, schematic&#10;&#10;Description automatically generated">
            <a:extLst>
              <a:ext uri="{FF2B5EF4-FFF2-40B4-BE49-F238E27FC236}">
                <a16:creationId xmlns:a16="http://schemas.microsoft.com/office/drawing/2014/main" id="{8DA487D7-58C5-A48F-ED90-9158F07A105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025424" cy="68355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023064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Widescreen</PresentationFormat>
  <Paragraphs>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Andreea Alexa</dc:creator>
  <cp:lastModifiedBy>Andreea Alexa</cp:lastModifiedBy>
  <cp:revision>3</cp:revision>
  <dcterms:created xsi:type="dcterms:W3CDTF">2022-04-21T12:39:07Z</dcterms:created>
  <dcterms:modified xsi:type="dcterms:W3CDTF">2022-05-03T15:26:56Z</dcterms:modified>
</cp:coreProperties>
</file>